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830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llythoughts.com/afghans/pane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03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favourite go-tos - talk about iteration, that knitting is the ultimate iterative skill - don’’t like it, pull it out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200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17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03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0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54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16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me, that’s us. - get a sense of where people are from, and why they’re there? Who knits? Who codes?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notice, what do you wonder?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29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responses orally/run through Twitter - just to start the thinking juices happening. Make connections - point out items in the Flipboard - pi shawls, cellular automaton sweaters, increases, decreases, entrelac, mitred corners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multi afghan</a:t>
            </a:r>
            <a:r>
              <a:rPr lang="en-GB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318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Notice and wonder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958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3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 the elements of design thinking (back-up theory materials in Flipboard - great resources from Stanford) also #dtk12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153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 of design thinking: needs empathy, you create it with a specific audience in mind, introduce Cheryl.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227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basic dishcloth (from the Bernat label) - trying to do it with beginners (crafting club) - everybody did the same one - pre-Ravelry. I knew we needed something better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875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you have the basics of knit and purl, you can ideate: - design your own, share ideas with a friend, start with a pre-made pattern. A dishcloth provides a manageable sized canvas for beginning, but your students don’t have to stop there. Given them Graph paper and pencil crayons (pixelating) - minecrafters who have built favourite images in Minecraft are experts at this.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93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dishol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knitbit15" TargetMode="External"/><Relationship Id="rId3" Type="http://schemas.openxmlformats.org/officeDocument/2006/relationships/hyperlink" Target="http://bit.ly/designdish" TargetMode="External"/><Relationship Id="rId7" Type="http://schemas.openxmlformats.org/officeDocument/2006/relationships/hyperlink" Target="http://techknitter.blogspot.ca/2010/04/revised-unified-index-for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nitty.com/ISSUEw17/index.php" TargetMode="External"/><Relationship Id="rId5" Type="http://schemas.openxmlformats.org/officeDocument/2006/relationships/hyperlink" Target="https://www.ravelry.com" TargetMode="External"/><Relationship Id="rId4" Type="http://schemas.openxmlformats.org/officeDocument/2006/relationships/hyperlink" Target="http://bit.ly/qrflipb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avelry.com/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0" y="580750"/>
            <a:ext cx="9005400" cy="13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  <a:highlight>
                  <a:srgbClr val="C9DAF8"/>
                </a:highlight>
                <a:latin typeface="Trebuchet MS"/>
                <a:ea typeface="Trebuchet MS"/>
                <a:cs typeface="Trebuchet MS"/>
                <a:sym typeface="Trebuchet MS"/>
              </a:rPr>
              <a:t>Dishcloths, Design Thinking and Knitted QR Codes - Oh My!</a:t>
            </a:r>
            <a:endParaRPr sz="3600">
              <a:solidFill>
                <a:srgbClr val="000000"/>
              </a:solidFill>
              <a:highlight>
                <a:srgbClr val="C9DAF8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1" y="2475200"/>
            <a:ext cx="8520600" cy="132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C9DAF8"/>
                </a:highlight>
                <a:latin typeface="Trebuchet MS"/>
                <a:ea typeface="Trebuchet MS"/>
                <a:cs typeface="Trebuchet MS"/>
                <a:sym typeface="Trebuchet MS"/>
              </a:rPr>
              <a:t>Prepared for #OLASC18</a:t>
            </a:r>
            <a:endParaRPr dirty="0">
              <a:highlight>
                <a:srgbClr val="C9DAF8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C9DAF8"/>
                </a:highlight>
                <a:latin typeface="Trebuchet MS"/>
                <a:ea typeface="Trebuchet MS"/>
                <a:cs typeface="Trebuchet MS"/>
                <a:sym typeface="Trebuchet MS"/>
              </a:rPr>
              <a:t>Lisa Noble @</a:t>
            </a:r>
            <a:r>
              <a:rPr lang="en-GB" dirty="0" smtClean="0">
                <a:highlight>
                  <a:srgbClr val="C9DAF8"/>
                </a:highlight>
                <a:latin typeface="Trebuchet MS"/>
                <a:ea typeface="Trebuchet MS"/>
                <a:cs typeface="Trebuchet MS"/>
                <a:sym typeface="Trebuchet MS"/>
              </a:rPr>
              <a:t>nobleknits2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>
                <a:highlight>
                  <a:srgbClr val="C9DAF8"/>
                </a:highlight>
                <a:latin typeface="Trebuchet MS"/>
                <a:ea typeface="Trebuchet MS"/>
                <a:cs typeface="Trebuchet MS"/>
                <a:sym typeface="Trebuchet MS"/>
              </a:rPr>
              <a:t>lisa_noble@kprdsb.ca</a:t>
            </a:r>
            <a:endParaRPr dirty="0">
              <a:highlight>
                <a:srgbClr val="C9DAF8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6492075" y="3848425"/>
            <a:ext cx="2513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highlight>
                  <a:srgbClr val="C9DAF8"/>
                </a:highlight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bit.ly/dishola</a:t>
            </a:r>
            <a:endParaRPr sz="3000">
              <a:highlight>
                <a:srgbClr val="C9DAF8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79125" cy="2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925" y="152400"/>
            <a:ext cx="5981700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20375" y="3029225"/>
            <a:ext cx="22749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easy wash clothes pattern courtesy Elizabeth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Carls.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90875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675" y="152400"/>
            <a:ext cx="2185981" cy="291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1656" y="2044125"/>
            <a:ext cx="3157545" cy="236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63" y="174363"/>
            <a:ext cx="8719075" cy="45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2480675" y="588625"/>
            <a:ext cx="5129400" cy="1345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Where a dishcloth could lead you!</a:t>
            </a:r>
            <a:r>
              <a:rPr lang="en-GB" sz="1800">
                <a:solidFill>
                  <a:srgbClr val="0000FF"/>
                </a:solidFill>
                <a:highlight>
                  <a:srgbClr val="0000FF"/>
                </a:highlight>
                <a:latin typeface="Impact"/>
                <a:ea typeface="Impact"/>
                <a:cs typeface="Impact"/>
                <a:sym typeface="Impact"/>
              </a:rPr>
              <a:t> </a:t>
            </a:r>
            <a:endParaRPr sz="1800">
              <a:solidFill>
                <a:srgbClr val="0000FF"/>
              </a:solidFill>
              <a:highlight>
                <a:srgbClr val="0000F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160350"/>
            <a:ext cx="8520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rebuchet MS"/>
                <a:ea typeface="Trebuchet MS"/>
                <a:cs typeface="Trebuchet MS"/>
                <a:sym typeface="Trebuchet MS"/>
              </a:rPr>
              <a:t>And onward:(and yes, you can knit a </a:t>
            </a:r>
            <a:r>
              <a:rPr lang="en-GB" dirty="0" err="1">
                <a:latin typeface="Trebuchet MS"/>
                <a:ea typeface="Trebuchet MS"/>
                <a:cs typeface="Trebuchet MS"/>
                <a:sym typeface="Trebuchet MS"/>
              </a:rPr>
              <a:t>scannable</a:t>
            </a:r>
            <a:r>
              <a:rPr lang="en-GB" dirty="0">
                <a:latin typeface="Trebuchet MS"/>
                <a:ea typeface="Trebuchet MS"/>
                <a:cs typeface="Trebuchet MS"/>
                <a:sym typeface="Trebuchet MS"/>
              </a:rPr>
              <a:t> QR code)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dishcloth and design </a:t>
            </a:r>
            <a:r>
              <a:rPr lang="en-GB" u="sng" dirty="0" err="1">
                <a:solidFill>
                  <a:schemeClr val="hlink"/>
                </a:solidFill>
                <a:hlinkClick r:id="rId3"/>
              </a:rPr>
              <a:t>flipboard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 err="1">
                <a:solidFill>
                  <a:schemeClr val="hlink"/>
                </a:solidFill>
                <a:hlinkClick r:id="rId4"/>
              </a:rPr>
              <a:t>qr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 code </a:t>
            </a:r>
            <a:r>
              <a:rPr lang="en-GB" u="sng" dirty="0" err="1">
                <a:solidFill>
                  <a:schemeClr val="hlink"/>
                </a:solidFill>
                <a:hlinkClick r:id="rId4"/>
              </a:rPr>
              <a:t>flipboard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 err="1">
                <a:solidFill>
                  <a:schemeClr val="hlink"/>
                </a:solidFill>
                <a:hlinkClick r:id="rId5"/>
              </a:rPr>
              <a:t>Ravelry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 err="1">
                <a:solidFill>
                  <a:schemeClr val="hlink"/>
                </a:solidFill>
                <a:hlinkClick r:id="rId6"/>
              </a:rPr>
              <a:t>Knitty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 err="1">
                <a:solidFill>
                  <a:schemeClr val="hlink"/>
                </a:solidFill>
                <a:hlinkClick r:id="rId7"/>
              </a:rPr>
              <a:t>techknitter</a:t>
            </a:r>
            <a:r>
              <a:rPr lang="en-GB" u="sng" dirty="0">
                <a:solidFill>
                  <a:schemeClr val="hlink"/>
                </a:solidFill>
                <a:hlinkClick r:id="rId7"/>
              </a:rPr>
              <a:t> index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 dirty="0" err="1">
                <a:solidFill>
                  <a:schemeClr val="hlink"/>
                </a:solidFill>
                <a:hlinkClick r:id="rId8"/>
              </a:rPr>
              <a:t>qr</a:t>
            </a:r>
            <a:r>
              <a:rPr lang="en-GB" u="sng" dirty="0">
                <a:solidFill>
                  <a:schemeClr val="hlink"/>
                </a:solidFill>
                <a:hlinkClick r:id="rId8"/>
              </a:rPr>
              <a:t> code slide deck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And now: we knit!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Acknowledgements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Images: design thinking icons: wikimedia commons via cc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Knitted afghan: pat ashforth and steve plummer, woollythoughts.com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Yarn and needles: Anne Worner, flickr via cc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Thanks to everyone who donated needles and yarn (especially Knitomatic)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 rot="-242" flipH="1">
            <a:off x="311728" y="210143"/>
            <a:ext cx="8520600" cy="2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6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notice, what do you wonder? 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Tweet your answers to : @nobleknits2 on Twitter (use hashtag #olasc)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Or post them to this padlet: bit.ly/olablanket</a:t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775" y="2046200"/>
            <a:ext cx="9144000" cy="32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599" cy="41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599613" y="1337325"/>
            <a:ext cx="5544396" cy="2101950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Impact"/>
                <a:ea typeface="Impact"/>
                <a:cs typeface="Impact"/>
                <a:sym typeface="Impact"/>
              </a:rPr>
              <a:t>Round 2: </a:t>
            </a:r>
            <a:r>
              <a:rPr lang="en-GB">
                <a:latin typeface="Impact"/>
                <a:ea typeface="Impact"/>
                <a:cs typeface="Impact"/>
                <a:sym typeface="Impact"/>
              </a:rPr>
              <a:t>k1 (sl2wyif, k4) to CM, SCM, k1, [k4,sl2wyif] to end of round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3175"/>
            <a:ext cx="3607325" cy="29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82875" cy="23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675" y="152400"/>
            <a:ext cx="2668559" cy="23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9875" y="152400"/>
            <a:ext cx="2621425" cy="23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0074" y="2627425"/>
            <a:ext cx="2621425" cy="245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9375" y="2627425"/>
            <a:ext cx="2682875" cy="24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50" y="1170125"/>
            <a:ext cx="2410575" cy="343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000" y="1515763"/>
            <a:ext cx="3755999" cy="274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0750" y="1634371"/>
            <a:ext cx="2097200" cy="18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75" y="1293100"/>
            <a:ext cx="3098900" cy="31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550" y="1907125"/>
            <a:ext cx="3857626" cy="330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0075" y="152400"/>
            <a:ext cx="1782869" cy="16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383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775" y="325500"/>
            <a:ext cx="6669026" cy="42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72000" y="4747850"/>
            <a:ext cx="5057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ravelry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430</Words>
  <Application>Microsoft Office PowerPoint</Application>
  <PresentationFormat>On-screen Show (16:9)</PresentationFormat>
  <Paragraphs>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Trebuchet MS</vt:lpstr>
      <vt:lpstr>Simple Light</vt:lpstr>
      <vt:lpstr>Dishcloths, Design Thinking and Knitted QR Codes - Oh My!</vt:lpstr>
      <vt:lpstr>PowerPoint Presentation</vt:lpstr>
      <vt:lpstr>What do you notice, what do you wonder?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onward:(and yes, you can knit a scannable QR code)</vt:lpstr>
      <vt:lpstr>And now: we knit!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Dishcloths, Design Thinking and Knitted QR Codes - Oh My!</dc:title>
  <dc:creator>Lisa Noble</dc:creator>
  <cp:lastModifiedBy>Lisa Noble</cp:lastModifiedBy>
  <cp:revision>3</cp:revision>
  <dcterms:modified xsi:type="dcterms:W3CDTF">2018-01-16T22:18:14Z</dcterms:modified>
</cp:coreProperties>
</file>